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270000"/>
            <a:ext cx="24384000" cy="1625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Fait par Eloi, Nicolas, Maël, Jokin."/>
          <p:cNvSpPr txBox="1"/>
          <p:nvPr/>
        </p:nvSpPr>
        <p:spPr>
          <a:xfrm>
            <a:off x="400151" y="12448184"/>
            <a:ext cx="9327186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Fait par Eloi, Nicolas, Maël, Jokin.</a:t>
            </a:r>
          </a:p>
        </p:txBody>
      </p:sp>
      <p:sp>
        <p:nvSpPr>
          <p:cNvPr id="173" name="Les Matériaux Intelligents"/>
          <p:cNvSpPr txBox="1"/>
          <p:nvPr/>
        </p:nvSpPr>
        <p:spPr>
          <a:xfrm>
            <a:off x="3477590" y="1818416"/>
            <a:ext cx="17428820" cy="1849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b="1" spc="-232" sz="11600"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</a:defRPr>
            </a:lvl1pPr>
          </a:lstStyle>
          <a:p>
            <a:pPr/>
            <a:r>
              <a:t>Les Matériaux Intelligents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028759"/>
            <a:ext cx="24384001" cy="157735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286000"/>
            <a:ext cx="24384000" cy="1828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9369425"/>
            <a:ext cx="24384000" cy="2438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1759" y="-1371173"/>
            <a:ext cx="24687518" cy="164583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